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3"/>
    <p:restoredTop sz="94660"/>
  </p:normalViewPr>
  <p:slideViewPr>
    <p:cSldViewPr snapToGrid="0">
      <p:cViewPr varScale="1">
        <p:scale>
          <a:sx n="108" d="100"/>
          <a:sy n="108" d="100"/>
        </p:scale>
        <p:origin x="232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739E-94B6-B999-7268-79BCE43612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FE648A-F7DB-397A-9A43-86997B107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0E081-CE9E-5937-D699-B87B4D35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949C5E-797E-B02E-6C04-F6FF65883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5A346-EDD8-8984-2D34-9B314FC9C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0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001-8A6B-230E-4E31-73D29969D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6F6B2F-52DB-BFEF-369A-5DE5A49D6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7CD1AB-C1A8-25C0-00AA-3CA512661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28D73F-73E0-4276-9EA8-CD3031B1DF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9A223-AE15-FF89-E569-0730C4BDE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9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60EB56-29D9-2E68-1719-525180880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9E2CB3-F786-85FC-6766-795EC0C12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0BFB8-FA11-FA91-C5D1-3BDC18099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A1392-2C19-E9E8-4145-613F92780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AAFE-C50C-261A-94A3-8BBEAD346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18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5114-32E1-F024-D3EC-8A5686F5F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9DB69-21B4-CE0B-05C6-3F5789E31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263B40-6732-9547-F542-F7909E040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2E8F4-3217-2F38-20BF-4C06ADA79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42F88-C021-CA88-3C9B-EEC685C8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26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7EB2C-860B-2F8A-7DC8-EF6FE72F8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96C54-8284-6763-6CBB-46727A237E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1B15CC-B388-3830-1FCB-3D69BD99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121A04-4960-EC94-E960-989065F87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2F0DE-9422-9173-3413-2CF75B044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51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6B81-0AD7-FFBC-C4EB-160A3B046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673FD-B641-CE30-1012-02A971FD8A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D4982-FED1-FDBB-99EB-5878988C65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F63E24-5517-010A-B379-F8AA64B7E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55066C-5492-98A8-7B1C-F0955BC13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469158-FA21-0953-E4D7-8CB936CB3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2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229BE-8FAA-AB4D-E757-EB2960685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AC0CBA-07D3-F93E-1C8C-36707C045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21A38F-B11C-CD0E-FBF6-752D4AC9C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C592FE-D2E9-A410-3404-638B78C81E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1F7C2-4B44-D390-3FA8-71D804A60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F8C5D0-4CB9-89D9-F300-4BAD83AE5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EE5F89-931C-B098-32DF-64C5EC71E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6F586E-3508-E075-F770-6BA832195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662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39543-46B2-113C-09E0-E2332D162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A13B12-786A-799D-C606-0688F2CE0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1DB37-AC75-CCB0-0FCF-F3102B578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ED1052-1491-5F94-00FB-B1B1572A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47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8E496B-0850-4968-3A4E-434243659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FF3FD9-AA49-4C14-5327-6809E2994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0688E3-1CE3-E702-45F3-02C51BBB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A3C04-3A28-2A1B-9386-A4DE337BB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4D66ED-778F-EE5C-F37C-9F133FB60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1442DF-5C2C-16D6-D048-E15D546BC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58382-F622-3D09-E7F8-F9D573AF3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88F310-F4F9-BCD7-364B-D2F87E5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E5DA02-D2CA-E74B-72A9-9F7039DD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3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BD365-6B2D-5F79-F659-88F0EA7A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314291-2569-02CB-554B-E335FE2524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D1A4B-5DB7-C6EB-DC5E-723845C79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1D713F-883E-B06F-03B4-8CC477252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CBC8A1-EF23-3D0D-A5C0-CD9C77BA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B8E42-C425-DB67-0117-5AFD3EA8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49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A9BC20-F177-BE40-9E8E-7FF0011AB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FCB66D-3C85-E4C4-90C8-CE1A59378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EDE6D5-74D7-2358-B6E1-81716D37C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5F63C-AE81-B344-A316-0310B47AF551}" type="datetimeFigureOut">
              <a:rPr lang="en-US" smtClean="0"/>
              <a:t>9/28/24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FE32F-7DDE-EE7F-AD5A-E5B8F4E9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BA411-C552-3389-A9B1-CB691E403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9D6A5D-BF44-AF4B-895E-B1AED5715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62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8B5C5-F7A7-7F19-FC5D-52FB2D84F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68788C-D79B-4CBA-0EE9-FEDC93DEFA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19F30-396C-022B-3F1B-ED39041B4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499" y="-83127"/>
            <a:ext cx="12310460" cy="704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05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2AD43-9231-E4FE-0473-F76B6F90B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4E15F-3987-E2A7-1A8F-1FA365ACDF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003" y="-46251"/>
            <a:ext cx="12374089" cy="7005191"/>
          </a:xfrm>
        </p:spPr>
      </p:pic>
    </p:spTree>
    <p:extLst>
      <p:ext uri="{BB962C8B-B14F-4D97-AF65-F5344CB8AC3E}">
        <p14:creationId xmlns:p14="http://schemas.microsoft.com/office/powerpoint/2010/main" val="3115239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A00D9-E9E8-B088-E4B6-0326342DD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2831C4-EF0A-E126-A892-BD6223190A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003" y="-83127"/>
            <a:ext cx="12385964" cy="7053943"/>
          </a:xfrm>
        </p:spPr>
      </p:pic>
    </p:spTree>
    <p:extLst>
      <p:ext uri="{BB962C8B-B14F-4D97-AF65-F5344CB8AC3E}">
        <p14:creationId xmlns:p14="http://schemas.microsoft.com/office/powerpoint/2010/main" val="196198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A414-5317-7E1D-A5A4-DC4424E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4E196D-3A06-AA4D-99F0-4634476B8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8992" y="-95003"/>
            <a:ext cx="12308078" cy="7077694"/>
          </a:xfrm>
        </p:spPr>
      </p:pic>
    </p:spTree>
    <p:extLst>
      <p:ext uri="{BB962C8B-B14F-4D97-AF65-F5344CB8AC3E}">
        <p14:creationId xmlns:p14="http://schemas.microsoft.com/office/powerpoint/2010/main" val="9582598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B1BD7-EAC4-588D-E94F-B20C5189C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E611B2-EDD1-8D5B-1E2F-858DD2DB69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127" y="-95003"/>
            <a:ext cx="12374087" cy="704206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FD1F3-F44C-92C4-51C4-FF0D5C2DE6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" t="2064" r="51378" b="6119"/>
          <a:stretch/>
        </p:blipFill>
        <p:spPr>
          <a:xfrm>
            <a:off x="8742713" y="1092530"/>
            <a:ext cx="3532414" cy="436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154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1B0A4-00E3-8CEC-FBCA-45AFDE728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114E06-4456-8C8B-23E3-D01DD60A8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2289" y="-83127"/>
            <a:ext cx="12353249" cy="7042067"/>
          </a:xfrm>
        </p:spPr>
      </p:pic>
    </p:spTree>
    <p:extLst>
      <p:ext uri="{BB962C8B-B14F-4D97-AF65-F5344CB8AC3E}">
        <p14:creationId xmlns:p14="http://schemas.microsoft.com/office/powerpoint/2010/main" val="343022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1D29B-9003-C228-4B12-A122694AD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14111C-4957-60F2-01D1-D90C06273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127" y="-83127"/>
            <a:ext cx="12374087" cy="7065817"/>
          </a:xfrm>
        </p:spPr>
      </p:pic>
    </p:spTree>
    <p:extLst>
      <p:ext uri="{BB962C8B-B14F-4D97-AF65-F5344CB8AC3E}">
        <p14:creationId xmlns:p14="http://schemas.microsoft.com/office/powerpoint/2010/main" val="426491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31BF-B5F4-E11C-D017-833B21A0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791629-23E7-3E35-1500-46029F7B1D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6775" y="-95003"/>
            <a:ext cx="12365861" cy="7042068"/>
          </a:xfrm>
        </p:spPr>
      </p:pic>
    </p:spTree>
    <p:extLst>
      <p:ext uri="{BB962C8B-B14F-4D97-AF65-F5344CB8AC3E}">
        <p14:creationId xmlns:p14="http://schemas.microsoft.com/office/powerpoint/2010/main" val="2561075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02EC3-4AF7-66AD-1E56-EAA4D7AA2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AD5FF4-52DB-9A55-ED94-0B46C2DDA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351" y="-83128"/>
            <a:ext cx="12323312" cy="7137071"/>
          </a:xfrm>
        </p:spPr>
      </p:pic>
    </p:spTree>
    <p:extLst>
      <p:ext uri="{BB962C8B-B14F-4D97-AF65-F5344CB8AC3E}">
        <p14:creationId xmlns:p14="http://schemas.microsoft.com/office/powerpoint/2010/main" val="298216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9602C-79B3-4369-21D3-F1481207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734919-D76F-BBB0-5853-1EB758BD61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583" y="-83127"/>
            <a:ext cx="12340543" cy="7030192"/>
          </a:xfrm>
        </p:spPr>
      </p:pic>
    </p:spTree>
    <p:extLst>
      <p:ext uri="{BB962C8B-B14F-4D97-AF65-F5344CB8AC3E}">
        <p14:creationId xmlns:p14="http://schemas.microsoft.com/office/powerpoint/2010/main" val="916983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14F48-2467-8D1C-A239-D34F7518A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204EC-6993-8C5D-7C47-1D9C085D81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004" y="-154379"/>
            <a:ext cx="12397839" cy="7125195"/>
          </a:xfrm>
        </p:spPr>
      </p:pic>
    </p:spTree>
    <p:extLst>
      <p:ext uri="{BB962C8B-B14F-4D97-AF65-F5344CB8AC3E}">
        <p14:creationId xmlns:p14="http://schemas.microsoft.com/office/powerpoint/2010/main" val="943252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28AC0-999A-CDA4-FA64-A1112804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668762-FEDC-CB36-3BCF-D1760A886E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3127" y="-95003"/>
            <a:ext cx="12374088" cy="7042068"/>
          </a:xfrm>
        </p:spPr>
      </p:pic>
    </p:spTree>
    <p:extLst>
      <p:ext uri="{BB962C8B-B14F-4D97-AF65-F5344CB8AC3E}">
        <p14:creationId xmlns:p14="http://schemas.microsoft.com/office/powerpoint/2010/main" val="1224588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25080-A893-261A-5C54-C8157FBB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C43386-1AA1-A038-9F0E-30F85588F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5003" y="-83127"/>
            <a:ext cx="12385964" cy="7065818"/>
          </a:xfrm>
        </p:spPr>
      </p:pic>
    </p:spTree>
    <p:extLst>
      <p:ext uri="{BB962C8B-B14F-4D97-AF65-F5344CB8AC3E}">
        <p14:creationId xmlns:p14="http://schemas.microsoft.com/office/powerpoint/2010/main" val="2000843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1F3E9-97A7-FBB0-5E1F-C6F2B456A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55538E-715A-4B06-EB7A-95209D9AF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0191" y="-83127"/>
            <a:ext cx="12341152" cy="7042067"/>
          </a:xfrm>
        </p:spPr>
      </p:pic>
    </p:spTree>
    <p:extLst>
      <p:ext uri="{BB962C8B-B14F-4D97-AF65-F5344CB8AC3E}">
        <p14:creationId xmlns:p14="http://schemas.microsoft.com/office/powerpoint/2010/main" val="2462623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CD42-875A-1CDD-41F5-FC8888708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3098AB-5A93-7434-D3C6-E9F5D73A31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7747" y="-118753"/>
            <a:ext cx="12336833" cy="7065817"/>
          </a:xfrm>
        </p:spPr>
      </p:pic>
    </p:spTree>
    <p:extLst>
      <p:ext uri="{BB962C8B-B14F-4D97-AF65-F5344CB8AC3E}">
        <p14:creationId xmlns:p14="http://schemas.microsoft.com/office/powerpoint/2010/main" val="1808203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MAYAN BHANDARI</dc:creator>
  <cp:lastModifiedBy>MAYAN BHANDARI</cp:lastModifiedBy>
  <cp:revision>1</cp:revision>
  <dcterms:created xsi:type="dcterms:W3CDTF">2024-09-27T19:53:57Z</dcterms:created>
  <dcterms:modified xsi:type="dcterms:W3CDTF">2024-09-27T20:19:36Z</dcterms:modified>
</cp:coreProperties>
</file>